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4" r:id="rId6"/>
    <p:sldId id="265" r:id="rId7"/>
    <p:sldId id="260" r:id="rId8"/>
    <p:sldId id="261" r:id="rId9"/>
    <p:sldId id="262" r:id="rId10"/>
    <p:sldId id="263" r:id="rId11"/>
    <p:sldId id="267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63" autoAdjust="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21053-B10A-45E3-8EBA-02D507750F29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36008-6FBA-4250-8AA8-C4BBC8D3C5B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18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6008-6FBA-4250-8AA8-C4BBC8D3C5BB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824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54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563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2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04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41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93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259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0358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241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3488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BA454-772B-41F3-BCB6-BDFD150D75FC}" type="datetimeFigureOut">
              <a:rPr lang="tr-TR" smtClean="0"/>
              <a:t>13.01.2020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19A82-62B6-4A2C-98C8-DE42BEB0EC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018" y="942109"/>
            <a:ext cx="9494982" cy="2567853"/>
          </a:xfrm>
        </p:spPr>
        <p:txBody>
          <a:bodyPr>
            <a:normAutofit/>
          </a:bodyPr>
          <a:lstStyle/>
          <a:p>
            <a:r>
              <a:rPr lang="tr-TR" sz="72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KODETAK</a:t>
            </a:r>
            <a:endParaRPr lang="tr-TR" sz="7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509" y="3629748"/>
            <a:ext cx="9144000" cy="1655762"/>
          </a:xfrm>
        </p:spPr>
        <p:txBody>
          <a:bodyPr>
            <a:normAutofit/>
          </a:bodyPr>
          <a:lstStyle/>
          <a:p>
            <a:r>
              <a:rPr lang="tr-T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 HACKATHON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8" y="2484581"/>
            <a:ext cx="1588655" cy="1588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3" y="2484581"/>
            <a:ext cx="1588655" cy="15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9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778" y="365125"/>
            <a:ext cx="10349022" cy="1325563"/>
          </a:xfrm>
        </p:spPr>
        <p:txBody>
          <a:bodyPr/>
          <a:lstStyle/>
          <a:p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İLERİSİ İÇİN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0491" y="1539076"/>
            <a:ext cx="10347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Kullandığımız 2. opsiyon sayesinde ‘duyuların ikamesi’ (sensory substitution) yönteminin geliştirilmesi, kamera ile derinlik analizi yapılarak görme engelliler için görü hissiyatının iyileştirilmesi (prototipte, kullanıcıya bu yöntem hakkında bir opsiyon sunulmaktadır.)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Sağlık Bakanlığının Proje Geliştirme Daire Başkanlığı ile işbirliği yapılarak Türkiye’de piyasaya 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sürülmesi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Otismo örneği</a:t>
            </a:r>
            <a:endParaRPr lang="tr-T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5350" r="6202" b="29416"/>
          <a:stretch/>
        </p:blipFill>
        <p:spPr>
          <a:xfrm>
            <a:off x="8063345" y="3663418"/>
            <a:ext cx="3588328" cy="2321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78" y="3478068"/>
            <a:ext cx="6476676" cy="24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91" y="1972252"/>
            <a:ext cx="10448636" cy="2313420"/>
          </a:xfrm>
        </p:spPr>
        <p:txBody>
          <a:bodyPr/>
          <a:lstStyle/>
          <a:p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BİZİ </a:t>
            </a:r>
            <a:r>
              <a:rPr lang="tr-TR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İZLEDİĞİNİZ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İÇİN TEŞEKKÜRLER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0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2139" r="1231" b="13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346" y="1707282"/>
            <a:ext cx="7777018" cy="4260853"/>
          </a:xfrm>
        </p:spPr>
        <p:txBody>
          <a:bodyPr>
            <a:normAutofit fontScale="90000"/>
          </a:bodyPr>
          <a:lstStyle/>
          <a:p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: Görme engellilerin günlük hayatta hareket ederken görme hissiyatlarının yetersizliği sebebiyle çektiği sıkıntılar</a:t>
            </a:r>
            <a:b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HİTAP ETTİĞİMİZ KİTLE : Kısmi ve tam görme engelliler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3" y="1616797"/>
            <a:ext cx="3041585" cy="4351338"/>
          </a:xfrm>
        </p:spPr>
      </p:pic>
    </p:spTree>
    <p:extLst>
      <p:ext uri="{BB962C8B-B14F-4D97-AF65-F5344CB8AC3E}">
        <p14:creationId xmlns:p14="http://schemas.microsoft.com/office/powerpoint/2010/main" val="12664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chier:Visually impaired icon.svg — Wikipédia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6"/>
          <a:stretch/>
        </p:blipFill>
        <p:spPr>
          <a:xfrm>
            <a:off x="1175479" y="3806595"/>
            <a:ext cx="1600200" cy="1750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r="22829" b="42193"/>
          <a:stretch/>
        </p:blipFill>
        <p:spPr>
          <a:xfrm>
            <a:off x="749501" y="956953"/>
            <a:ext cx="1578292" cy="1274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3755" t="8978" r="13617" b="47758"/>
          <a:stretch/>
        </p:blipFill>
        <p:spPr>
          <a:xfrm>
            <a:off x="6157604" y="1030719"/>
            <a:ext cx="1366754" cy="112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96" y="1120300"/>
            <a:ext cx="1791168" cy="947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16" y="1883824"/>
            <a:ext cx="2131541" cy="4012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6" t="14077" r="1026" b="12568"/>
          <a:stretch/>
        </p:blipFill>
        <p:spPr>
          <a:xfrm>
            <a:off x="4463618" y="3664645"/>
            <a:ext cx="1800225" cy="18288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515774" y="1412305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ight Arrow 11"/>
          <p:cNvSpPr/>
          <p:nvPr/>
        </p:nvSpPr>
        <p:spPr>
          <a:xfrm>
            <a:off x="5363731" y="1357281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Right Arrow 12"/>
          <p:cNvSpPr/>
          <p:nvPr/>
        </p:nvSpPr>
        <p:spPr>
          <a:xfrm rot="2319550">
            <a:off x="7908641" y="1548253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Right Arrow 13"/>
          <p:cNvSpPr/>
          <p:nvPr/>
        </p:nvSpPr>
        <p:spPr>
          <a:xfrm rot="10800000">
            <a:off x="7351092" y="4247033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Right Arrow 14"/>
          <p:cNvSpPr/>
          <p:nvPr/>
        </p:nvSpPr>
        <p:spPr>
          <a:xfrm rot="10800000">
            <a:off x="3297319" y="4247033"/>
            <a:ext cx="600364" cy="47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2575705" y="151272"/>
            <a:ext cx="4674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Prototip Çalışma Şeması</a:t>
            </a:r>
            <a:endParaRPr lang="tr-T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448" y="2329366"/>
            <a:ext cx="382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Telefon kamerasıyla ortamın görüntüsü çekilir</a:t>
            </a:r>
            <a:endParaRPr lang="tr-TR" dirty="0"/>
          </a:p>
        </p:txBody>
      </p:sp>
      <p:sp>
        <p:nvSpPr>
          <p:cNvPr id="18" name="TextBox 17"/>
          <p:cNvSpPr txBox="1"/>
          <p:nvPr/>
        </p:nvSpPr>
        <p:spPr>
          <a:xfrm>
            <a:off x="8496537" y="218289"/>
            <a:ext cx="2526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Bilgisayara aktarılan görüntü nesne tespit algoritmasıyla işlenir ve verileri mobil uygulamaya aktarır.</a:t>
            </a:r>
            <a:endParaRPr lang="tr-TR" dirty="0"/>
          </a:p>
        </p:txBody>
      </p:sp>
      <p:sp>
        <p:nvSpPr>
          <p:cNvPr id="19" name="TextBox 18"/>
          <p:cNvSpPr txBox="1"/>
          <p:nvPr/>
        </p:nvSpPr>
        <p:spPr>
          <a:xfrm>
            <a:off x="2880880" y="5434205"/>
            <a:ext cx="571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Mobil uygulamaya gelen veriler kullandığımız algoritmalarla çalışarak görme engelli bireye kulaklıkla yön hissiyatı verecek ve objeyi tanımlayacak şekilde ses iletir.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98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t="2383" r="1047" b="13174"/>
          <a:stretch/>
        </p:blipFill>
        <p:spPr>
          <a:xfrm>
            <a:off x="2059708" y="203199"/>
            <a:ext cx="7767782" cy="2863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41" y="3306618"/>
            <a:ext cx="2676814" cy="30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9" y="73890"/>
            <a:ext cx="2376541" cy="2376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2285" t="41043" r="34931" b="46494"/>
          <a:stretch/>
        </p:blipFill>
        <p:spPr>
          <a:xfrm>
            <a:off x="2736758" y="630359"/>
            <a:ext cx="3108632" cy="865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6546" t="34715" r="12491" b="50527"/>
          <a:stretch/>
        </p:blipFill>
        <p:spPr>
          <a:xfrm>
            <a:off x="3677931" y="4037738"/>
            <a:ext cx="2004831" cy="1518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4915" t="64078" r="64899" b="22245"/>
          <a:stretch/>
        </p:blipFill>
        <p:spPr>
          <a:xfrm>
            <a:off x="335243" y="4063763"/>
            <a:ext cx="2004830" cy="1518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44" y="754254"/>
            <a:ext cx="2854038" cy="989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39" y="4063764"/>
            <a:ext cx="2004831" cy="1518287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846524" y="2450432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own Arrow 12"/>
          <p:cNvSpPr/>
          <p:nvPr/>
        </p:nvSpPr>
        <p:spPr>
          <a:xfrm>
            <a:off x="4068670" y="2450431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own Arrow 13"/>
          <p:cNvSpPr/>
          <p:nvPr/>
        </p:nvSpPr>
        <p:spPr>
          <a:xfrm>
            <a:off x="7290816" y="2450431"/>
            <a:ext cx="982275" cy="1484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TextBox 14"/>
          <p:cNvSpPr txBox="1"/>
          <p:nvPr/>
        </p:nvSpPr>
        <p:spPr>
          <a:xfrm>
            <a:off x="237133" y="5751087"/>
            <a:ext cx="220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Let Blind People See</a:t>
            </a:r>
            <a:endParaRPr lang="tr-TR" dirty="0"/>
          </a:p>
        </p:txBody>
      </p:sp>
      <p:sp>
        <p:nvSpPr>
          <p:cNvPr id="16" name="TextBox 15"/>
          <p:cNvSpPr txBox="1"/>
          <p:nvPr/>
        </p:nvSpPr>
        <p:spPr>
          <a:xfrm>
            <a:off x="3677931" y="5757289"/>
            <a:ext cx="227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USB Camera Glasses</a:t>
            </a:r>
          </a:p>
          <a:p>
            <a:endParaRPr lang="tr-TR" dirty="0"/>
          </a:p>
        </p:txBody>
      </p:sp>
      <p:sp>
        <p:nvSpPr>
          <p:cNvPr id="17" name="TextBox 16"/>
          <p:cNvSpPr txBox="1"/>
          <p:nvPr/>
        </p:nvSpPr>
        <p:spPr>
          <a:xfrm>
            <a:off x="6910302" y="5711123"/>
            <a:ext cx="196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L</a:t>
            </a:r>
            <a:r>
              <a:rPr lang="en-US" dirty="0" smtClean="0"/>
              <a:t>et the </a:t>
            </a:r>
            <a:r>
              <a:rPr lang="en-US" dirty="0"/>
              <a:t>visually impaired see</a:t>
            </a:r>
          </a:p>
          <a:p>
            <a:endParaRPr lang="tr-TR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1" t="13897" r="15065" b="9807"/>
          <a:stretch/>
        </p:blipFill>
        <p:spPr>
          <a:xfrm>
            <a:off x="9762076" y="1748569"/>
            <a:ext cx="2115127" cy="45783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68873" y="74730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Piyasada kullanımı yaygın olan ‘Be My Eyes’ uygulaması</a:t>
            </a:r>
            <a:endParaRPr lang="tr-TR" dirty="0"/>
          </a:p>
        </p:txBody>
      </p:sp>
      <p:sp>
        <p:nvSpPr>
          <p:cNvPr id="3" name="TextBox 2"/>
          <p:cNvSpPr txBox="1"/>
          <p:nvPr/>
        </p:nvSpPr>
        <p:spPr>
          <a:xfrm>
            <a:off x="3158836" y="1670634"/>
            <a:ext cx="401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Kısmi görme engelliler için ürünler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81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5" y="1315384"/>
            <a:ext cx="6875288" cy="4146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7746" y="5754255"/>
            <a:ext cx="505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Dünya Görme Engelli İstatistiği (Global Health) 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9956799" y="1777202"/>
            <a:ext cx="1597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Görme engelli sayısı artarak artıyor.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86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odetak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160</Words>
  <Application>Microsoft Office PowerPoint</Application>
  <PresentationFormat>Widescreen</PresentationFormat>
  <Paragraphs>20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Times New Roman</vt:lpstr>
      <vt:lpstr>Office Theme</vt:lpstr>
      <vt:lpstr>KODETAK</vt:lpstr>
      <vt:lpstr>PowerPoint Presentation</vt:lpstr>
      <vt:lpstr>PowerPoint Presentation</vt:lpstr>
      <vt:lpstr>PROBLEM : Görme engellilerin günlük hayatta hareket ederken görme hissiyatlarının yetersizliği sebebiyle çektiği sıkıntılar  HİTAP ETTİĞİMİZ KİTLE : Kısmi ve tam görme engelliler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İLERİSİ İÇİN</vt:lpstr>
      <vt:lpstr>BİZİ İZLEDİĞİNİZ İÇİN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KODETAK</dc:title>
  <dc:creator>Özgür Kara</dc:creator>
  <cp:lastModifiedBy>Özgür Kara</cp:lastModifiedBy>
  <cp:revision>72</cp:revision>
  <dcterms:created xsi:type="dcterms:W3CDTF">2020-01-12T22:38:35Z</dcterms:created>
  <dcterms:modified xsi:type="dcterms:W3CDTF">2020-01-13T08:15:33Z</dcterms:modified>
</cp:coreProperties>
</file>